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4/4/2020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4/4/2020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LEVELS OF ENGLISH LANGUAGE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75602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algn="ctr"/>
            <a:r>
              <a:rPr lang="en-US" sz="9600" b="1" dirty="0" smtClean="0">
                <a:solidFill>
                  <a:schemeClr val="accent2"/>
                </a:solidFill>
              </a:rPr>
              <a:t>ANY QUESTION?</a:t>
            </a:r>
            <a:endParaRPr lang="en-US" sz="96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4211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Construction of smallest to largest units of English language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en-US" sz="2400" b="1" dirty="0" smtClean="0"/>
              <a:t>Alphabet/letter</a:t>
            </a:r>
          </a:p>
          <a:p>
            <a:pPr algn="ctr"/>
            <a:r>
              <a:rPr lang="en-US" sz="2400" b="1" dirty="0" smtClean="0"/>
              <a:t>Word</a:t>
            </a:r>
          </a:p>
          <a:p>
            <a:pPr algn="ctr"/>
            <a:r>
              <a:rPr lang="en-US" sz="2400" b="1" dirty="0" smtClean="0"/>
              <a:t>Phrase</a:t>
            </a:r>
          </a:p>
          <a:p>
            <a:pPr algn="ctr"/>
            <a:r>
              <a:rPr lang="en-US" sz="2400" b="1" dirty="0" smtClean="0"/>
              <a:t>Clause</a:t>
            </a:r>
          </a:p>
          <a:p>
            <a:pPr algn="ctr"/>
            <a:r>
              <a:rPr lang="en-US" sz="2400" b="1" dirty="0" smtClean="0"/>
              <a:t>Sentence</a:t>
            </a:r>
          </a:p>
          <a:p>
            <a:pPr algn="ctr"/>
            <a:r>
              <a:rPr lang="en-US" sz="2400" b="1" dirty="0" smtClean="0"/>
              <a:t>Paragraph</a:t>
            </a:r>
          </a:p>
          <a:p>
            <a:pPr algn="ctr"/>
            <a:r>
              <a:rPr lang="en-US" sz="2400" b="1" dirty="0" smtClean="0"/>
              <a:t>Discourse/text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677472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/>
              <a:t>Alphabet/letter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b="1" dirty="0" smtClean="0"/>
              <a:t>The smallest meaningful unit of English language is Alphabet or letter.</a:t>
            </a:r>
          </a:p>
          <a:p>
            <a:r>
              <a:rPr lang="en-US" b="1" dirty="0" smtClean="0"/>
              <a:t>There are 26 alphabets in English  language.</a:t>
            </a:r>
          </a:p>
          <a:p>
            <a:r>
              <a:rPr lang="en-US" b="1" dirty="0" smtClean="0"/>
              <a:t>Like </a:t>
            </a:r>
            <a:r>
              <a:rPr lang="en-US" b="1" dirty="0" err="1" smtClean="0"/>
              <a:t>a,b,c..z</a:t>
            </a:r>
            <a:endParaRPr lang="en-US" b="1" dirty="0" smtClean="0"/>
          </a:p>
          <a:p>
            <a:r>
              <a:rPr lang="en-US" b="1" dirty="0" smtClean="0"/>
              <a:t>I and o are considered as words as well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2630959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/>
              <a:t>Word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Meaningful Combination of alphabets is called a word.</a:t>
            </a:r>
          </a:p>
          <a:p>
            <a:r>
              <a:rPr lang="en-US" sz="3200" b="1" dirty="0" smtClean="0"/>
              <a:t>But word can be consist of single alphabet as well. Like </a:t>
            </a:r>
            <a:r>
              <a:rPr lang="en-US" sz="3200" b="1" dirty="0" err="1" smtClean="0"/>
              <a:t>I,o</a:t>
            </a:r>
            <a:endParaRPr lang="en-US" sz="3200" b="1" dirty="0" smtClean="0"/>
          </a:p>
          <a:p>
            <a:r>
              <a:rPr lang="en-US" sz="3200" b="1" dirty="0" smtClean="0"/>
              <a:t>School, college, bus, </a:t>
            </a:r>
            <a:r>
              <a:rPr lang="en-US" sz="3200" b="1" dirty="0" err="1" smtClean="0"/>
              <a:t>salma</a:t>
            </a:r>
            <a:r>
              <a:rPr lang="en-US" sz="3200" b="1" dirty="0" smtClean="0"/>
              <a:t> are all words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1026660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/>
              <a:t>Phrase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b="1" dirty="0" smtClean="0"/>
              <a:t>Group of words</a:t>
            </a:r>
          </a:p>
          <a:p>
            <a:r>
              <a:rPr lang="en-US" b="1" dirty="0" smtClean="0"/>
              <a:t>Part of the sentence</a:t>
            </a:r>
          </a:p>
          <a:p>
            <a:r>
              <a:rPr lang="en-US" b="1" dirty="0" smtClean="0"/>
              <a:t>Which gives meaning but not complete meaning</a:t>
            </a:r>
          </a:p>
          <a:p>
            <a:r>
              <a:rPr lang="en-US" b="1" dirty="0" smtClean="0"/>
              <a:t>Needs other group of words to give complete meaning.</a:t>
            </a:r>
          </a:p>
          <a:p>
            <a:r>
              <a:rPr lang="en-US" b="1" dirty="0" smtClean="0"/>
              <a:t>In the room</a:t>
            </a:r>
          </a:p>
          <a:p>
            <a:r>
              <a:rPr lang="en-US" b="1" dirty="0" smtClean="0"/>
              <a:t>At the table.</a:t>
            </a:r>
          </a:p>
          <a:p>
            <a:r>
              <a:rPr lang="en-US" b="1" dirty="0" smtClean="0"/>
              <a:t>The book is </a:t>
            </a:r>
            <a:r>
              <a:rPr lang="en-US" b="1" dirty="0" smtClean="0">
                <a:solidFill>
                  <a:srgbClr val="FF0000"/>
                </a:solidFill>
              </a:rPr>
              <a:t>on the table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5966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/>
              <a:t>Clause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b="1" dirty="0"/>
              <a:t>A clause is a group of words that contains both a subject and a predicate but cannot always be considered as a full grammatical sentence. </a:t>
            </a:r>
            <a:endParaRPr lang="en-US" b="1" dirty="0" smtClean="0"/>
          </a:p>
          <a:p>
            <a:r>
              <a:rPr lang="en-US" b="1" dirty="0"/>
              <a:t>Clauses can be either independent clauses (also called main clauses) </a:t>
            </a:r>
            <a:r>
              <a:rPr lang="en-US" b="1" dirty="0" smtClean="0"/>
              <a:t>or dependent </a:t>
            </a:r>
            <a:r>
              <a:rPr lang="en-US" b="1" dirty="0"/>
              <a:t>clauses (also called subordinate clauses</a:t>
            </a:r>
            <a:r>
              <a:rPr lang="en-US" b="1" dirty="0" smtClean="0"/>
              <a:t>).</a:t>
            </a:r>
          </a:p>
          <a:p>
            <a:r>
              <a:rPr lang="en-US" b="1" dirty="0">
                <a:solidFill>
                  <a:srgbClr val="FF0000"/>
                </a:solidFill>
              </a:rPr>
              <a:t>We visited Paris in September</a:t>
            </a:r>
            <a:r>
              <a:rPr lang="en-US" b="1" dirty="0"/>
              <a:t>, and </a:t>
            </a:r>
            <a:r>
              <a:rPr lang="en-US" b="1" dirty="0">
                <a:solidFill>
                  <a:srgbClr val="FF0000"/>
                </a:solidFill>
              </a:rPr>
              <a:t>then we visited Berlin in October</a:t>
            </a:r>
            <a:r>
              <a:rPr lang="en-US" b="1" dirty="0" smtClean="0">
                <a:solidFill>
                  <a:srgbClr val="FF0000"/>
                </a:solidFill>
              </a:rPr>
              <a:t>.</a:t>
            </a:r>
          </a:p>
          <a:p>
            <a:r>
              <a:rPr lang="en-US" b="1" dirty="0" smtClean="0"/>
              <a:t>Clauses are often joined by conjunction and other linking adverbs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1534680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/>
              <a:t>Sentence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b="1" dirty="0" smtClean="0"/>
              <a:t>Group of words which gives complete meaning</a:t>
            </a:r>
          </a:p>
          <a:p>
            <a:r>
              <a:rPr lang="en-US" b="1" dirty="0" smtClean="0"/>
              <a:t>Sentence can consist of one single word as well.</a:t>
            </a:r>
          </a:p>
          <a:p>
            <a:r>
              <a:rPr lang="en-US" b="1" dirty="0" smtClean="0"/>
              <a:t>A always ends with Punctuation marks; full stop, question mark and sign of exclamation.</a:t>
            </a:r>
          </a:p>
          <a:p>
            <a:r>
              <a:rPr lang="en-US" b="1" dirty="0" smtClean="0"/>
              <a:t>Verb is most important word in the sentence.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Ali went to school.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He plays a football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31623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/>
              <a:t>paragraph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Group of sentences</a:t>
            </a:r>
          </a:p>
          <a:p>
            <a:r>
              <a:rPr lang="en-US" sz="3600" b="1" dirty="0" smtClean="0"/>
              <a:t>Having one single thought and topic</a:t>
            </a:r>
          </a:p>
          <a:p>
            <a:r>
              <a:rPr lang="en-US" sz="3600" b="1" dirty="0" smtClean="0"/>
              <a:t>Can consist of several lines.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9345433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400" dirty="0" smtClean="0"/>
              <a:t>Discourse/text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Largest of level of language</a:t>
            </a:r>
          </a:p>
          <a:p>
            <a:r>
              <a:rPr lang="en-US" sz="3200" b="1" dirty="0" smtClean="0"/>
              <a:t>Extended language in written or spoken</a:t>
            </a:r>
          </a:p>
          <a:p>
            <a:r>
              <a:rPr lang="en-US" sz="3200" b="1" dirty="0" smtClean="0"/>
              <a:t>Can be an essay, book, speech</a:t>
            </a:r>
          </a:p>
          <a:p>
            <a:r>
              <a:rPr lang="en-US" sz="3200" b="1" dirty="0" smtClean="0"/>
              <a:t>Anything which is in extended form of language.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394277833"/>
      </p:ext>
    </p:extLst>
  </p:cSld>
  <p:clrMapOvr>
    <a:masterClrMapping/>
  </p:clrMapOvr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TM04033925[[fn=Droplet]]</Template>
  <TotalTime>33</TotalTime>
  <Words>298</Words>
  <Application>Microsoft Office PowerPoint</Application>
  <PresentationFormat>Widescreen</PresentationFormat>
  <Paragraphs>48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Tw Cen MT</vt:lpstr>
      <vt:lpstr>Droplet</vt:lpstr>
      <vt:lpstr>LEVELS OF ENGLISH LANGUAGE </vt:lpstr>
      <vt:lpstr>Construction of smallest to largest units of English language</vt:lpstr>
      <vt:lpstr>Alphabet/letter</vt:lpstr>
      <vt:lpstr>Word</vt:lpstr>
      <vt:lpstr>Phrase</vt:lpstr>
      <vt:lpstr>Clause</vt:lpstr>
      <vt:lpstr>Sentence</vt:lpstr>
      <vt:lpstr>paragraph</vt:lpstr>
      <vt:lpstr>Discourse/text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LEVELS OF ENGLISH LANGUAGE</dc:title>
  <dc:creator>Windows User</dc:creator>
  <cp:lastModifiedBy>Windows User</cp:lastModifiedBy>
  <cp:revision>4</cp:revision>
  <dcterms:created xsi:type="dcterms:W3CDTF">2020-04-04T16:32:41Z</dcterms:created>
  <dcterms:modified xsi:type="dcterms:W3CDTF">2020-04-04T17:06:26Z</dcterms:modified>
</cp:coreProperties>
</file>